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3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7562</TotalTime>
  <Words>12804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1036</cp:revision>
  <cp:lastPrinted>2022-02-06T20:22:05Z</cp:lastPrinted>
  <dcterms:created xsi:type="dcterms:W3CDTF">2021-07-06T18:24:07Z</dcterms:created>
  <dcterms:modified xsi:type="dcterms:W3CDTF">2023-05-06T22:08:05Z</dcterms:modified>
  <cp:category/>
</cp:coreProperties>
</file>